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</p:sldIdLst>
  <p:sldSz cy="5143500" cx="9144000"/>
  <p:notesSz cx="6858000" cy="9144000"/>
  <p:embeddedFontLst>
    <p:embeddedFont>
      <p:font typeface="Inria Serif"/>
      <p:regular r:id="rId11"/>
      <p:bold r:id="rId12"/>
      <p:italic r:id="rId13"/>
      <p:boldItalic r:id="rId14"/>
    </p:embeddedFont>
    <p:embeddedFont>
      <p:font typeface="Inria Sans"/>
      <p:regular r:id="rId15"/>
      <p:bold r:id="rId16"/>
      <p:italic r:id="rId17"/>
      <p:boldItalic r:id="rId18"/>
    </p:embeddedFont>
    <p:embeddedFont>
      <p:font typeface="Inria Sans Light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InriaSansLight-bold.fntdata"/><Relationship Id="rId11" Type="http://schemas.openxmlformats.org/officeDocument/2006/relationships/font" Target="fonts/InriaSerif-regular.fntdata"/><Relationship Id="rId22" Type="http://schemas.openxmlformats.org/officeDocument/2006/relationships/font" Target="fonts/InriaSansLight-boldItalic.fntdata"/><Relationship Id="rId10" Type="http://schemas.openxmlformats.org/officeDocument/2006/relationships/slide" Target="slides/slide6.xml"/><Relationship Id="rId21" Type="http://schemas.openxmlformats.org/officeDocument/2006/relationships/font" Target="fonts/InriaSansLight-italic.fntdata"/><Relationship Id="rId13" Type="http://schemas.openxmlformats.org/officeDocument/2006/relationships/font" Target="fonts/InriaSerif-italic.fntdata"/><Relationship Id="rId12" Type="http://schemas.openxmlformats.org/officeDocument/2006/relationships/font" Target="fonts/InriaSerif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InriaSans-regular.fntdata"/><Relationship Id="rId14" Type="http://schemas.openxmlformats.org/officeDocument/2006/relationships/font" Target="fonts/InriaSerif-boldItalic.fntdata"/><Relationship Id="rId17" Type="http://schemas.openxmlformats.org/officeDocument/2006/relationships/font" Target="fonts/InriaSans-italic.fntdata"/><Relationship Id="rId16" Type="http://schemas.openxmlformats.org/officeDocument/2006/relationships/font" Target="fonts/InriaSans-bold.fntdata"/><Relationship Id="rId5" Type="http://schemas.openxmlformats.org/officeDocument/2006/relationships/slide" Target="slides/slide1.xml"/><Relationship Id="rId19" Type="http://schemas.openxmlformats.org/officeDocument/2006/relationships/font" Target="fonts/InriaSansLight-regular.fntdata"/><Relationship Id="rId6" Type="http://schemas.openxmlformats.org/officeDocument/2006/relationships/slide" Target="slides/slide2.xml"/><Relationship Id="rId18" Type="http://schemas.openxmlformats.org/officeDocument/2006/relationships/font" Target="fonts/InriaSans-bold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3606f1c2d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3606f1c2d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5ed75ccf_08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35ed75ccf_0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5f391192_0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35f391192_0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9ea85abb7d_0_1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9ea85abb7d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/>
          <p:nvPr>
            <p:ph type="ctrTitle"/>
          </p:nvPr>
        </p:nvSpPr>
        <p:spPr>
          <a:xfrm>
            <a:off x="855300" y="1756525"/>
            <a:ext cx="7433400" cy="1630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- For medium background colors">
  <p:cSld name="BLANK_1">
    <p:bg>
      <p:bgPr>
        <a:gradFill>
          <a:gsLst>
            <a:gs pos="0">
              <a:schemeClr val="accent3"/>
            </a:gs>
            <a:gs pos="50000">
              <a:schemeClr val="accent1"/>
            </a:gs>
            <a:gs pos="100000">
              <a:schemeClr val="dk2"/>
            </a:gs>
          </a:gsLst>
          <a:lin ang="13500032" scaled="0"/>
        </a:gradFill>
      </p:bgPr>
    </p:bg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3" name="Google Shape;53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- For dark background colors">
  <p:cSld name="BLANK_1_1">
    <p:bg>
      <p:bgPr>
        <a:gradFill>
          <a:gsLst>
            <a:gs pos="0">
              <a:schemeClr val="accent1"/>
            </a:gs>
            <a:gs pos="50000">
              <a:schemeClr val="dk2"/>
            </a:gs>
            <a:gs pos="100000">
              <a:schemeClr val="dk1"/>
            </a:gs>
          </a:gsLst>
          <a:lin ang="13500032" scaled="0"/>
        </a:gra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399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2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>
                <a:solidFill>
                  <a:schemeClr val="accent3"/>
                </a:solidFill>
              </a:defRPr>
            </a:lvl1pPr>
            <a:lvl2pPr lvl="1" rtl="0">
              <a:buNone/>
              <a:defRPr>
                <a:solidFill>
                  <a:schemeClr val="accent3"/>
                </a:solidFill>
              </a:defRPr>
            </a:lvl2pPr>
            <a:lvl3pPr lvl="2" rtl="0">
              <a:buNone/>
              <a:defRPr>
                <a:solidFill>
                  <a:schemeClr val="accent3"/>
                </a:solidFill>
              </a:defRPr>
            </a:lvl3pPr>
            <a:lvl4pPr lvl="3" rtl="0">
              <a:buNone/>
              <a:defRPr>
                <a:solidFill>
                  <a:schemeClr val="accent3"/>
                </a:solidFill>
              </a:defRPr>
            </a:lvl4pPr>
            <a:lvl5pPr lvl="4" rtl="0">
              <a:buNone/>
              <a:defRPr>
                <a:solidFill>
                  <a:schemeClr val="accent3"/>
                </a:solidFill>
              </a:defRPr>
            </a:lvl5pPr>
            <a:lvl6pPr lvl="5" rtl="0">
              <a:buNone/>
              <a:defRPr>
                <a:solidFill>
                  <a:schemeClr val="accent3"/>
                </a:solidFill>
              </a:defRPr>
            </a:lvl6pPr>
            <a:lvl7pPr lvl="6" rtl="0">
              <a:buNone/>
              <a:defRPr>
                <a:solidFill>
                  <a:schemeClr val="accent3"/>
                </a:solidFill>
              </a:defRPr>
            </a:lvl7pPr>
            <a:lvl8pPr lvl="7" rtl="0">
              <a:buNone/>
              <a:defRPr>
                <a:solidFill>
                  <a:schemeClr val="accent3"/>
                </a:solidFill>
              </a:defRPr>
            </a:lvl8pPr>
            <a:lvl9pPr lvl="8" rtl="0">
              <a:buNone/>
              <a:defRPr>
                <a:solidFill>
                  <a:schemeClr val="accent3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bg>
      <p:bgPr>
        <a:gradFill>
          <a:gsLst>
            <a:gs pos="0">
              <a:schemeClr val="accent3"/>
            </a:gs>
            <a:gs pos="50000">
              <a:schemeClr val="accent1"/>
            </a:gs>
            <a:gs pos="100000">
              <a:schemeClr val="dk2"/>
            </a:gs>
          </a:gsLst>
          <a:lin ang="13500032" scaled="0"/>
        </a:grad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3"/>
          <p:cNvSpPr txBox="1"/>
          <p:nvPr>
            <p:ph type="ctrTitle"/>
          </p:nvPr>
        </p:nvSpPr>
        <p:spPr>
          <a:xfrm>
            <a:off x="855300" y="2004250"/>
            <a:ext cx="7433400" cy="646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5" name="Google Shape;15;p3"/>
          <p:cNvSpPr txBox="1"/>
          <p:nvPr>
            <p:ph idx="1" type="subTitle"/>
          </p:nvPr>
        </p:nvSpPr>
        <p:spPr>
          <a:xfrm>
            <a:off x="855300" y="2748052"/>
            <a:ext cx="7433400" cy="391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2pPr>
            <a:lvl3pPr lvl="2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3pPr>
            <a:lvl4pPr lvl="3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4pPr>
            <a:lvl5pPr lvl="4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5pPr>
            <a:lvl6pPr lvl="5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6pPr>
            <a:lvl7pPr lvl="6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7pPr>
            <a:lvl8pPr lvl="7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8pPr>
            <a:lvl9pPr lvl="8" rtl="0">
              <a:spcBef>
                <a:spcPts val="600"/>
              </a:spcBef>
              <a:spcAft>
                <a:spcPts val="60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bg>
      <p:bgPr>
        <a:gradFill>
          <a:gsLst>
            <a:gs pos="0">
              <a:schemeClr val="accent1"/>
            </a:gs>
            <a:gs pos="50000">
              <a:schemeClr val="dk2"/>
            </a:gs>
            <a:gs pos="100000">
              <a:schemeClr val="dk1"/>
            </a:gs>
          </a:gsLst>
          <a:lin ang="13500032" scaled="0"/>
        </a:gra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399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4"/>
          <p:cNvSpPr txBox="1"/>
          <p:nvPr>
            <p:ph idx="1" type="body"/>
          </p:nvPr>
        </p:nvSpPr>
        <p:spPr>
          <a:xfrm>
            <a:off x="855300" y="2161800"/>
            <a:ext cx="7433400" cy="819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419100" lvl="0" marL="457200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Inria Serif"/>
              <a:buChar char="◺"/>
              <a:defRPr b="1" i="1" sz="3000">
                <a:solidFill>
                  <a:schemeClr val="accent3"/>
                </a:solidFill>
                <a:latin typeface="Inria Serif"/>
                <a:ea typeface="Inria Serif"/>
                <a:cs typeface="Inria Serif"/>
                <a:sym typeface="Inria Serif"/>
              </a:defRPr>
            </a:lvl1pPr>
            <a:lvl2pPr indent="-419100" lvl="1" marL="914400" rtl="0" algn="ctr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Inria Serif"/>
              <a:buChar char="◺"/>
              <a:defRPr b="1" i="1" sz="3000">
                <a:solidFill>
                  <a:schemeClr val="accent3"/>
                </a:solidFill>
                <a:latin typeface="Inria Serif"/>
                <a:ea typeface="Inria Serif"/>
                <a:cs typeface="Inria Serif"/>
                <a:sym typeface="Inria Serif"/>
              </a:defRPr>
            </a:lvl2pPr>
            <a:lvl3pPr indent="-419100" lvl="2" marL="1371600" rtl="0" algn="ctr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Inria Serif"/>
              <a:buChar char="■"/>
              <a:defRPr b="1" i="1" sz="3000">
                <a:solidFill>
                  <a:schemeClr val="accent3"/>
                </a:solidFill>
                <a:latin typeface="Inria Serif"/>
                <a:ea typeface="Inria Serif"/>
                <a:cs typeface="Inria Serif"/>
                <a:sym typeface="Inria Serif"/>
              </a:defRPr>
            </a:lvl3pPr>
            <a:lvl4pPr indent="-419100" lvl="3" marL="1828800" rtl="0" algn="ctr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Inria Serif"/>
              <a:buChar char="●"/>
              <a:defRPr b="1" i="1" sz="3000">
                <a:solidFill>
                  <a:schemeClr val="accent3"/>
                </a:solidFill>
                <a:latin typeface="Inria Serif"/>
                <a:ea typeface="Inria Serif"/>
                <a:cs typeface="Inria Serif"/>
                <a:sym typeface="Inria Serif"/>
              </a:defRPr>
            </a:lvl4pPr>
            <a:lvl5pPr indent="-419100" lvl="4" marL="2286000" rtl="0" algn="ctr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Inria Serif"/>
              <a:buChar char="○"/>
              <a:defRPr b="1" i="1" sz="3000">
                <a:solidFill>
                  <a:schemeClr val="accent3"/>
                </a:solidFill>
                <a:latin typeface="Inria Serif"/>
                <a:ea typeface="Inria Serif"/>
                <a:cs typeface="Inria Serif"/>
                <a:sym typeface="Inria Serif"/>
              </a:defRPr>
            </a:lvl5pPr>
            <a:lvl6pPr indent="-419100" lvl="5" marL="2743200" rtl="0" algn="ctr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Inria Serif"/>
              <a:buChar char="■"/>
              <a:defRPr b="1" i="1" sz="3000">
                <a:solidFill>
                  <a:schemeClr val="accent3"/>
                </a:solidFill>
                <a:latin typeface="Inria Serif"/>
                <a:ea typeface="Inria Serif"/>
                <a:cs typeface="Inria Serif"/>
                <a:sym typeface="Inria Serif"/>
              </a:defRPr>
            </a:lvl6pPr>
            <a:lvl7pPr indent="-419100" lvl="6" marL="3200400" rtl="0" algn="ctr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Inria Serif"/>
              <a:buChar char="●"/>
              <a:defRPr b="1" i="1" sz="3000">
                <a:solidFill>
                  <a:schemeClr val="accent3"/>
                </a:solidFill>
                <a:latin typeface="Inria Serif"/>
                <a:ea typeface="Inria Serif"/>
                <a:cs typeface="Inria Serif"/>
                <a:sym typeface="Inria Serif"/>
              </a:defRPr>
            </a:lvl7pPr>
            <a:lvl8pPr indent="-419100" lvl="7" marL="3657600" rtl="0" algn="ctr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Inria Serif"/>
              <a:buChar char="○"/>
              <a:defRPr b="1" i="1" sz="3000">
                <a:solidFill>
                  <a:schemeClr val="accent3"/>
                </a:solidFill>
                <a:latin typeface="Inria Serif"/>
                <a:ea typeface="Inria Serif"/>
                <a:cs typeface="Inria Serif"/>
                <a:sym typeface="Inria Serif"/>
              </a:defRPr>
            </a:lvl8pPr>
            <a:lvl9pPr indent="-419100" lvl="8" marL="4114800" rtl="0" algn="ctr"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  <a:buSzPts val="3000"/>
              <a:buFont typeface="Inria Serif"/>
              <a:buChar char="■"/>
              <a:defRPr b="1" i="1" sz="3000">
                <a:solidFill>
                  <a:schemeClr val="accent3"/>
                </a:solidFill>
                <a:latin typeface="Inria Serif"/>
                <a:ea typeface="Inria Serif"/>
                <a:cs typeface="Inria Serif"/>
                <a:sym typeface="Inria Serif"/>
              </a:defRPr>
            </a:lvl9pPr>
          </a:lstStyle>
          <a:p/>
        </p:txBody>
      </p:sp>
      <p:sp>
        <p:nvSpPr>
          <p:cNvPr id="19" name="Google Shape;19;p4"/>
          <p:cNvSpPr txBox="1"/>
          <p:nvPr/>
        </p:nvSpPr>
        <p:spPr>
          <a:xfrm>
            <a:off x="3593400" y="380994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200">
                <a:solidFill>
                  <a:schemeClr val="lt1"/>
                </a:solidFill>
                <a:latin typeface="Inria Serif"/>
                <a:ea typeface="Inria Serif"/>
                <a:cs typeface="Inria Serif"/>
                <a:sym typeface="Inria Serif"/>
              </a:rPr>
              <a:t>“</a:t>
            </a:r>
            <a:endParaRPr b="1" sz="7200">
              <a:solidFill>
                <a:schemeClr val="lt1"/>
              </a:solidFill>
              <a:latin typeface="Inria Serif"/>
              <a:ea typeface="Inria Serif"/>
              <a:cs typeface="Inria Serif"/>
              <a:sym typeface="Inria Serif"/>
            </a:endParaRPr>
          </a:p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>
                <a:solidFill>
                  <a:schemeClr val="accent3"/>
                </a:solidFill>
              </a:defRPr>
            </a:lvl1pPr>
            <a:lvl2pPr lvl="1" rtl="0">
              <a:buNone/>
              <a:defRPr>
                <a:solidFill>
                  <a:schemeClr val="accent3"/>
                </a:solidFill>
              </a:defRPr>
            </a:lvl2pPr>
            <a:lvl3pPr lvl="2" rtl="0">
              <a:buNone/>
              <a:defRPr>
                <a:solidFill>
                  <a:schemeClr val="accent3"/>
                </a:solidFill>
              </a:defRPr>
            </a:lvl3pPr>
            <a:lvl4pPr lvl="3" rtl="0">
              <a:buNone/>
              <a:defRPr>
                <a:solidFill>
                  <a:schemeClr val="accent3"/>
                </a:solidFill>
              </a:defRPr>
            </a:lvl4pPr>
            <a:lvl5pPr lvl="4" rtl="0">
              <a:buNone/>
              <a:defRPr>
                <a:solidFill>
                  <a:schemeClr val="accent3"/>
                </a:solidFill>
              </a:defRPr>
            </a:lvl5pPr>
            <a:lvl6pPr lvl="5" rtl="0">
              <a:buNone/>
              <a:defRPr>
                <a:solidFill>
                  <a:schemeClr val="accent3"/>
                </a:solidFill>
              </a:defRPr>
            </a:lvl6pPr>
            <a:lvl7pPr lvl="6" rtl="0">
              <a:buNone/>
              <a:defRPr>
                <a:solidFill>
                  <a:schemeClr val="accent3"/>
                </a:solidFill>
              </a:defRPr>
            </a:lvl7pPr>
            <a:lvl8pPr lvl="7" rtl="0">
              <a:buNone/>
              <a:defRPr>
                <a:solidFill>
                  <a:schemeClr val="accent3"/>
                </a:solidFill>
              </a:defRPr>
            </a:lvl8pPr>
            <a:lvl9pPr lvl="8" rtl="0">
              <a:buNone/>
              <a:defRPr>
                <a:solidFill>
                  <a:schemeClr val="accent3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" name="Google Shape;21;p4"/>
          <p:cNvSpPr txBox="1"/>
          <p:nvPr/>
        </p:nvSpPr>
        <p:spPr>
          <a:xfrm>
            <a:off x="3593400" y="4108794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200">
                <a:solidFill>
                  <a:schemeClr val="lt1"/>
                </a:solidFill>
                <a:latin typeface="Inria Serif"/>
                <a:ea typeface="Inria Serif"/>
                <a:cs typeface="Inria Serif"/>
                <a:sym typeface="Inria Serif"/>
              </a:rPr>
              <a:t>”</a:t>
            </a:r>
            <a:endParaRPr b="1" sz="7200">
              <a:solidFill>
                <a:schemeClr val="lt1"/>
              </a:solidFill>
              <a:latin typeface="Inria Serif"/>
              <a:ea typeface="Inria Serif"/>
              <a:cs typeface="Inria Serif"/>
              <a:sym typeface="Inria Serif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5"/>
          <p:cNvSpPr txBox="1"/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855300" y="1506347"/>
            <a:ext cx="7433400" cy="303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▸"/>
              <a:defRPr/>
            </a:lvl1pPr>
            <a:lvl2pPr indent="-381000" lvl="1" marL="914400" rtl="0">
              <a:spcBef>
                <a:spcPts val="600"/>
              </a:spcBef>
              <a:spcAft>
                <a:spcPts val="0"/>
              </a:spcAft>
              <a:buSzPts val="2400"/>
              <a:buChar char="▹"/>
              <a:defRPr/>
            </a:lvl2pPr>
            <a:lvl3pPr indent="-381000" lvl="2" marL="1371600" rtl="0">
              <a:spcBef>
                <a:spcPts val="600"/>
              </a:spcBef>
              <a:spcAft>
                <a:spcPts val="0"/>
              </a:spcAft>
              <a:buSzPts val="2400"/>
              <a:buChar char="■"/>
              <a:defRPr/>
            </a:lvl3pPr>
            <a:lvl4pPr indent="-381000" lvl="3" marL="1828800" rtl="0">
              <a:spcBef>
                <a:spcPts val="60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 rtl="0">
              <a:spcBef>
                <a:spcPts val="60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 rtl="0">
              <a:spcBef>
                <a:spcPts val="60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rtl="0">
              <a:spcBef>
                <a:spcPts val="60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rtl="0">
              <a:spcBef>
                <a:spcPts val="60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rtl="0">
              <a:spcBef>
                <a:spcPts val="600"/>
              </a:spcBef>
              <a:spcAft>
                <a:spcPts val="60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6"/>
          <p:cNvSpPr txBox="1"/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1" type="body"/>
          </p:nvPr>
        </p:nvSpPr>
        <p:spPr>
          <a:xfrm>
            <a:off x="855275" y="1506350"/>
            <a:ext cx="3473100" cy="2791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◺"/>
              <a:defRPr sz="2000"/>
            </a:lvl1pPr>
            <a:lvl2pPr indent="-355600" lvl="1" marL="914400" rtl="0">
              <a:spcBef>
                <a:spcPts val="600"/>
              </a:spcBef>
              <a:spcAft>
                <a:spcPts val="0"/>
              </a:spcAft>
              <a:buSzPts val="2000"/>
              <a:buChar char="◺"/>
              <a:defRPr sz="2000"/>
            </a:lvl2pPr>
            <a:lvl3pPr indent="-355600" lvl="2" marL="1371600" rtl="0">
              <a:spcBef>
                <a:spcPts val="60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rtl="0">
              <a:spcBef>
                <a:spcPts val="60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rtl="0">
              <a:spcBef>
                <a:spcPts val="60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rtl="0">
              <a:spcBef>
                <a:spcPts val="60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rtl="0">
              <a:spcBef>
                <a:spcPts val="600"/>
              </a:spcBef>
              <a:spcAft>
                <a:spcPts val="60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31" name="Google Shape;31;p6"/>
          <p:cNvSpPr txBox="1"/>
          <p:nvPr>
            <p:ph idx="2" type="body"/>
          </p:nvPr>
        </p:nvSpPr>
        <p:spPr>
          <a:xfrm>
            <a:off x="4815599" y="1506350"/>
            <a:ext cx="3473100" cy="2791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◺"/>
              <a:defRPr sz="2000"/>
            </a:lvl1pPr>
            <a:lvl2pPr indent="-355600" lvl="1" marL="914400" rtl="0">
              <a:spcBef>
                <a:spcPts val="600"/>
              </a:spcBef>
              <a:spcAft>
                <a:spcPts val="0"/>
              </a:spcAft>
              <a:buSzPts val="2000"/>
              <a:buChar char="◺"/>
              <a:defRPr sz="2000"/>
            </a:lvl2pPr>
            <a:lvl3pPr indent="-355600" lvl="2" marL="1371600" rtl="0">
              <a:spcBef>
                <a:spcPts val="60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rtl="0">
              <a:spcBef>
                <a:spcPts val="60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rtl="0">
              <a:spcBef>
                <a:spcPts val="60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rtl="0">
              <a:spcBef>
                <a:spcPts val="60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rtl="0">
              <a:spcBef>
                <a:spcPts val="600"/>
              </a:spcBef>
              <a:spcAft>
                <a:spcPts val="60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7"/>
          <p:cNvSpPr txBox="1"/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36" name="Google Shape;36;p7"/>
          <p:cNvSpPr txBox="1"/>
          <p:nvPr>
            <p:ph idx="1" type="body"/>
          </p:nvPr>
        </p:nvSpPr>
        <p:spPr>
          <a:xfrm>
            <a:off x="855300" y="1506350"/>
            <a:ext cx="2315700" cy="2993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◺"/>
              <a:defRPr sz="1800"/>
            </a:lvl1pPr>
            <a:lvl2pPr indent="-342900" lvl="1" marL="914400" rtl="0">
              <a:spcBef>
                <a:spcPts val="600"/>
              </a:spcBef>
              <a:spcAft>
                <a:spcPts val="0"/>
              </a:spcAft>
              <a:buSzPts val="1800"/>
              <a:buChar char="◺"/>
              <a:defRPr sz="1800"/>
            </a:lvl2pPr>
            <a:lvl3pPr indent="-342900" lvl="2" marL="1371600" rtl="0">
              <a:spcBef>
                <a:spcPts val="6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6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600"/>
              </a:spcBef>
              <a:spcAft>
                <a:spcPts val="6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37" name="Google Shape;37;p7"/>
          <p:cNvSpPr txBox="1"/>
          <p:nvPr>
            <p:ph idx="2" type="body"/>
          </p:nvPr>
        </p:nvSpPr>
        <p:spPr>
          <a:xfrm>
            <a:off x="3414199" y="1506350"/>
            <a:ext cx="2315700" cy="2993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◺"/>
              <a:defRPr sz="1800"/>
            </a:lvl1pPr>
            <a:lvl2pPr indent="-342900" lvl="1" marL="914400" rtl="0">
              <a:spcBef>
                <a:spcPts val="600"/>
              </a:spcBef>
              <a:spcAft>
                <a:spcPts val="0"/>
              </a:spcAft>
              <a:buSzPts val="1800"/>
              <a:buChar char="◺"/>
              <a:defRPr sz="1800"/>
            </a:lvl2pPr>
            <a:lvl3pPr indent="-342900" lvl="2" marL="1371600" rtl="0">
              <a:spcBef>
                <a:spcPts val="6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6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600"/>
              </a:spcBef>
              <a:spcAft>
                <a:spcPts val="6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38" name="Google Shape;38;p7"/>
          <p:cNvSpPr txBox="1"/>
          <p:nvPr>
            <p:ph idx="3" type="body"/>
          </p:nvPr>
        </p:nvSpPr>
        <p:spPr>
          <a:xfrm>
            <a:off x="5973097" y="1506350"/>
            <a:ext cx="2315700" cy="2993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◺"/>
              <a:defRPr sz="1800"/>
            </a:lvl1pPr>
            <a:lvl2pPr indent="-342900" lvl="1" marL="914400" rtl="0">
              <a:spcBef>
                <a:spcPts val="600"/>
              </a:spcBef>
              <a:spcAft>
                <a:spcPts val="0"/>
              </a:spcAft>
              <a:buSzPts val="1800"/>
              <a:buChar char="◺"/>
              <a:defRPr sz="1800"/>
            </a:lvl2pPr>
            <a:lvl3pPr indent="-342900" lvl="2" marL="1371600" rtl="0">
              <a:spcBef>
                <a:spcPts val="6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6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600"/>
              </a:spcBef>
              <a:spcAft>
                <a:spcPts val="6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39" name="Google Shape;39;p7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oogle Shape;41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8"/>
          <p:cNvSpPr txBox="1"/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43" name="Google Shape;43;p8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9"/>
          <p:cNvSpPr txBox="1"/>
          <p:nvPr>
            <p:ph idx="1" type="body"/>
          </p:nvPr>
        </p:nvSpPr>
        <p:spPr>
          <a:xfrm>
            <a:off x="855300" y="4406300"/>
            <a:ext cx="7433400" cy="51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>
              <a:spcBef>
                <a:spcPts val="0"/>
              </a:spcBef>
              <a:spcAft>
                <a:spcPts val="600"/>
              </a:spcAft>
              <a:buSzPts val="1600"/>
              <a:buNone/>
              <a:defRPr sz="1600"/>
            </a:lvl1pPr>
          </a:lstStyle>
          <a:p/>
        </p:txBody>
      </p:sp>
      <p:sp>
        <p:nvSpPr>
          <p:cNvPr id="47" name="Google Shape;47;p9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- For light background colors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0" name="Google Shape;50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gradFill>
          <a:gsLst>
            <a:gs pos="0">
              <a:schemeClr val="lt1"/>
            </a:gs>
            <a:gs pos="50000">
              <a:schemeClr val="lt2"/>
            </a:gs>
            <a:gs pos="100000">
              <a:schemeClr val="accent3"/>
            </a:gs>
          </a:gsLst>
          <a:lin ang="13500032" scaled="0"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Inria Serif"/>
              <a:buNone/>
              <a:defRPr b="1" sz="3200">
                <a:solidFill>
                  <a:schemeClr val="dk2"/>
                </a:solidFill>
                <a:latin typeface="Inria Serif"/>
                <a:ea typeface="Inria Serif"/>
                <a:cs typeface="Inria Serif"/>
                <a:sym typeface="Inria Serif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Inria Serif"/>
              <a:buNone/>
              <a:defRPr b="1" sz="3200">
                <a:solidFill>
                  <a:schemeClr val="dk2"/>
                </a:solidFill>
                <a:latin typeface="Inria Serif"/>
                <a:ea typeface="Inria Serif"/>
                <a:cs typeface="Inria Serif"/>
                <a:sym typeface="Inria Serif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Inria Serif"/>
              <a:buNone/>
              <a:defRPr b="1" sz="3200">
                <a:solidFill>
                  <a:schemeClr val="dk2"/>
                </a:solidFill>
                <a:latin typeface="Inria Serif"/>
                <a:ea typeface="Inria Serif"/>
                <a:cs typeface="Inria Serif"/>
                <a:sym typeface="Inria Serif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Inria Serif"/>
              <a:buNone/>
              <a:defRPr b="1" sz="3200">
                <a:solidFill>
                  <a:schemeClr val="dk2"/>
                </a:solidFill>
                <a:latin typeface="Inria Serif"/>
                <a:ea typeface="Inria Serif"/>
                <a:cs typeface="Inria Serif"/>
                <a:sym typeface="Inria Serif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Inria Serif"/>
              <a:buNone/>
              <a:defRPr b="1" sz="3200">
                <a:solidFill>
                  <a:schemeClr val="dk2"/>
                </a:solidFill>
                <a:latin typeface="Inria Serif"/>
                <a:ea typeface="Inria Serif"/>
                <a:cs typeface="Inria Serif"/>
                <a:sym typeface="Inria Serif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Inria Serif"/>
              <a:buNone/>
              <a:defRPr b="1" sz="3200">
                <a:solidFill>
                  <a:schemeClr val="dk2"/>
                </a:solidFill>
                <a:latin typeface="Inria Serif"/>
                <a:ea typeface="Inria Serif"/>
                <a:cs typeface="Inria Serif"/>
                <a:sym typeface="Inria Serif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Inria Serif"/>
              <a:buNone/>
              <a:defRPr b="1" sz="3200">
                <a:solidFill>
                  <a:schemeClr val="dk2"/>
                </a:solidFill>
                <a:latin typeface="Inria Serif"/>
                <a:ea typeface="Inria Serif"/>
                <a:cs typeface="Inria Serif"/>
                <a:sym typeface="Inria Serif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Inria Serif"/>
              <a:buNone/>
              <a:defRPr b="1" sz="3200">
                <a:solidFill>
                  <a:schemeClr val="dk2"/>
                </a:solidFill>
                <a:latin typeface="Inria Serif"/>
                <a:ea typeface="Inria Serif"/>
                <a:cs typeface="Inria Serif"/>
                <a:sym typeface="Inria Serif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Inria Serif"/>
              <a:buNone/>
              <a:defRPr b="1" sz="3200">
                <a:solidFill>
                  <a:schemeClr val="dk2"/>
                </a:solidFill>
                <a:latin typeface="Inria Serif"/>
                <a:ea typeface="Inria Serif"/>
                <a:cs typeface="Inria Serif"/>
                <a:sym typeface="Inria Serif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55300" y="1506347"/>
            <a:ext cx="7433400" cy="303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Inria Sans Light"/>
              <a:buChar char="◺"/>
              <a:defRPr sz="2400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1pPr>
            <a:lvl2pPr indent="-3810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Inria Sans Light"/>
              <a:buChar char="◺"/>
              <a:defRPr sz="2400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2pPr>
            <a:lvl3pPr indent="-3810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Inria Sans Light"/>
              <a:buChar char="■"/>
              <a:defRPr sz="2400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3pPr>
            <a:lvl4pPr indent="-3810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ria Sans Light"/>
              <a:buChar char="●"/>
              <a:defRPr sz="2400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4pPr>
            <a:lvl5pPr indent="-3810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ria Sans Light"/>
              <a:buChar char="○"/>
              <a:defRPr sz="2400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5pPr>
            <a:lvl6pPr indent="-3810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ria Sans Light"/>
              <a:buChar char="■"/>
              <a:defRPr sz="2400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6pPr>
            <a:lvl7pPr indent="-3810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ria Sans Light"/>
              <a:buChar char="●"/>
              <a:defRPr sz="2400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7pPr>
            <a:lvl8pPr indent="-3810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ria Sans Light"/>
              <a:buChar char="○"/>
              <a:defRPr sz="2400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8pPr>
            <a:lvl9pPr indent="-3810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2400"/>
              <a:buFont typeface="Inria Sans Light"/>
              <a:buChar char="■"/>
              <a:defRPr sz="2400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r">
              <a:buNone/>
              <a:defRPr sz="1300">
                <a:solidFill>
                  <a:schemeClr val="dk2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1pPr>
            <a:lvl2pPr lvl="1" rtl="0" algn="r">
              <a:buNone/>
              <a:defRPr sz="1300">
                <a:solidFill>
                  <a:schemeClr val="dk2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2pPr>
            <a:lvl3pPr lvl="2" rtl="0" algn="r">
              <a:buNone/>
              <a:defRPr sz="1300">
                <a:solidFill>
                  <a:schemeClr val="dk2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3pPr>
            <a:lvl4pPr lvl="3" rtl="0" algn="r">
              <a:buNone/>
              <a:defRPr sz="1300">
                <a:solidFill>
                  <a:schemeClr val="dk2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4pPr>
            <a:lvl5pPr lvl="4" rtl="0" algn="r">
              <a:buNone/>
              <a:defRPr sz="1300">
                <a:solidFill>
                  <a:schemeClr val="dk2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5pPr>
            <a:lvl6pPr lvl="5" rtl="0" algn="r">
              <a:buNone/>
              <a:defRPr sz="1300">
                <a:solidFill>
                  <a:schemeClr val="dk2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6pPr>
            <a:lvl7pPr lvl="6" rtl="0" algn="r">
              <a:buNone/>
              <a:defRPr sz="1300">
                <a:solidFill>
                  <a:schemeClr val="dk2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7pPr>
            <a:lvl8pPr lvl="7" rtl="0" algn="r">
              <a:buNone/>
              <a:defRPr sz="1300">
                <a:solidFill>
                  <a:schemeClr val="dk2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8pPr>
            <a:lvl9pPr lvl="8" rtl="0" algn="r">
              <a:buNone/>
              <a:defRPr sz="1300">
                <a:solidFill>
                  <a:schemeClr val="dk2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hyperlink" Target="https://www.youtube.com/watch?v=_loC2XMeqxc" TargetMode="External"/><Relationship Id="rId6" Type="http://schemas.openxmlformats.org/officeDocument/2006/relationships/hyperlink" Target="https://www.youtube.com/watch?v=_loC2XMeqxc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www.youtube.com/watch?v=ZBWS8fS6SwQ" TargetMode="External"/><Relationship Id="rId4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hyperlink" Target="https://docs.google.com/presentation/d/1dtxLc1r4PVBzznYzx621t_ctwcwGftQU79APU15Bc3Q/edit?usp=sharing" TargetMode="External"/><Relationship Id="rId5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www.quia.com/rr/533744.html" TargetMode="External"/><Relationship Id="rId4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www.seymour.k12.wi.us/faculty/skaminski/fragments_and_runons.cfm" TargetMode="Externa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3"/>
          <p:cNvSpPr txBox="1"/>
          <p:nvPr>
            <p:ph type="ctrTitle"/>
          </p:nvPr>
        </p:nvSpPr>
        <p:spPr>
          <a:xfrm>
            <a:off x="373050" y="580025"/>
            <a:ext cx="8311800" cy="1237200"/>
          </a:xfrm>
          <a:prstGeom prst="rect">
            <a:avLst/>
          </a:prstGeom>
          <a:ln cap="flat" cmpd="sng" w="76200">
            <a:solidFill>
              <a:srgbClr val="666666"/>
            </a:solidFill>
            <a:prstDash val="lgDashDot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800">
                <a:solidFill>
                  <a:srgbClr val="999999"/>
                </a:solidFill>
              </a:rPr>
              <a:t>Run ons and Fragments</a:t>
            </a:r>
            <a:endParaRPr sz="5800">
              <a:solidFill>
                <a:srgbClr val="999999"/>
              </a:solidFill>
            </a:endParaRPr>
          </a:p>
        </p:txBody>
      </p:sp>
      <p:pic>
        <p:nvPicPr>
          <p:cNvPr id="62" name="Google Shape;62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28600" y="2065600"/>
            <a:ext cx="4833800" cy="2681875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/>
          <p:nvPr>
            <p:ph type="title"/>
          </p:nvPr>
        </p:nvSpPr>
        <p:spPr>
          <a:xfrm>
            <a:off x="1888150" y="325200"/>
            <a:ext cx="4501200" cy="543600"/>
          </a:xfrm>
          <a:prstGeom prst="rect">
            <a:avLst/>
          </a:prstGeom>
          <a:ln cap="flat" cmpd="sng" w="9525">
            <a:solidFill>
              <a:srgbClr val="FF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FRAGMENTS </a:t>
            </a:r>
            <a:endParaRPr/>
          </a:p>
        </p:txBody>
      </p:sp>
      <p:sp>
        <p:nvSpPr>
          <p:cNvPr id="68" name="Google Shape;68;p14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9" name="Google Shape;6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5300" y="1069550"/>
            <a:ext cx="4450549" cy="356045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dash"/>
            <a:round/>
            <a:headEnd len="sm" w="sm" type="none"/>
            <a:tailEnd len="sm" w="sm" type="none"/>
          </a:ln>
        </p:spPr>
      </p:pic>
      <p:pic>
        <p:nvPicPr>
          <p:cNvPr id="70" name="Google Shape;70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78025" y="2553318"/>
            <a:ext cx="1979475" cy="832025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4"/>
          <p:cNvSpPr txBox="1"/>
          <p:nvPr/>
        </p:nvSpPr>
        <p:spPr>
          <a:xfrm>
            <a:off x="5748475" y="3854625"/>
            <a:ext cx="22572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>
                <a:solidFill>
                  <a:srgbClr val="0000FF"/>
                </a:solidFill>
                <a:highlight>
                  <a:srgbClr val="FFFF00"/>
                </a:highlight>
                <a:latin typeface="Inria Sans"/>
                <a:ea typeface="Inria Sans"/>
                <a:cs typeface="Inria Sans"/>
                <a:sym typeface="Inria Sans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CLICK</a:t>
            </a:r>
            <a:r>
              <a:rPr b="1" lang="en" u="sng">
                <a:solidFill>
                  <a:srgbClr val="0000FF"/>
                </a:solidFill>
                <a:highlight>
                  <a:srgbClr val="FFFF00"/>
                </a:highlight>
                <a:latin typeface="Inria Sans"/>
                <a:ea typeface="Inria Sans"/>
                <a:cs typeface="Inria Sans"/>
                <a:sym typeface="Inria Sans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HERE FOR a video explaining fragments</a:t>
            </a:r>
            <a:endParaRPr b="1">
              <a:solidFill>
                <a:srgbClr val="0000FF"/>
              </a:solidFill>
              <a:highlight>
                <a:srgbClr val="FFFF00"/>
              </a:highlight>
              <a:latin typeface="Inria Sans"/>
              <a:ea typeface="Inria Sans"/>
              <a:cs typeface="Inria Sans"/>
              <a:sym typeface="Inria Sans"/>
            </a:endParaRPr>
          </a:p>
        </p:txBody>
      </p:sp>
      <p:sp>
        <p:nvSpPr>
          <p:cNvPr id="72" name="Google Shape;72;p14"/>
          <p:cNvSpPr/>
          <p:nvPr/>
        </p:nvSpPr>
        <p:spPr>
          <a:xfrm>
            <a:off x="6733650" y="3529425"/>
            <a:ext cx="392100" cy="3444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666666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 txBox="1"/>
          <p:nvPr>
            <p:ph type="title"/>
          </p:nvPr>
        </p:nvSpPr>
        <p:spPr>
          <a:xfrm>
            <a:off x="3051200" y="640850"/>
            <a:ext cx="4342500" cy="591600"/>
          </a:xfrm>
          <a:prstGeom prst="rect">
            <a:avLst/>
          </a:prstGeom>
          <a:ln cap="flat" cmpd="sng" w="38100">
            <a:solidFill>
              <a:srgbClr val="B7B7B7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RUN ON SENTENCES</a:t>
            </a:r>
            <a:endParaRPr sz="3500"/>
          </a:p>
        </p:txBody>
      </p:sp>
      <p:sp>
        <p:nvSpPr>
          <p:cNvPr id="78" name="Google Shape;78;p15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9" name="Google Shape;79;p15"/>
          <p:cNvSpPr txBox="1"/>
          <p:nvPr/>
        </p:nvSpPr>
        <p:spPr>
          <a:xfrm>
            <a:off x="2687100" y="1511250"/>
            <a:ext cx="5175300" cy="325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000FF"/>
                </a:solidFill>
                <a:latin typeface="Inria Sans Light"/>
                <a:ea typeface="Inria Sans Light"/>
                <a:cs typeface="Inria Sans Light"/>
                <a:sym typeface="Inria Sans Light"/>
              </a:rPr>
              <a:t> </a:t>
            </a:r>
            <a:r>
              <a:rPr b="1" lang="en" sz="1500" u="sng">
                <a:solidFill>
                  <a:srgbClr val="0000FF"/>
                </a:solidFill>
                <a:latin typeface="Inria Sans"/>
                <a:ea typeface="Inria Sans"/>
                <a:cs typeface="Inria Sans"/>
                <a:sym typeface="Inria San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CLICK HERE for a video to explain run on sentences</a:t>
            </a:r>
            <a:endParaRPr b="1" sz="1500">
              <a:solidFill>
                <a:srgbClr val="0000FF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rgbClr val="0000FF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rgbClr val="0000FF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666666"/>
                </a:solidFill>
                <a:latin typeface="Inria Sans"/>
                <a:ea typeface="Inria Sans"/>
                <a:cs typeface="Inria Sans"/>
                <a:sym typeface="Inria Sans"/>
              </a:rPr>
              <a:t>My dad is an enginee</a:t>
            </a:r>
            <a:r>
              <a:rPr b="1" lang="en" sz="2000">
                <a:solidFill>
                  <a:srgbClr val="666666"/>
                </a:solidFill>
                <a:highlight>
                  <a:srgbClr val="FFFF00"/>
                </a:highlight>
                <a:latin typeface="Inria Sans"/>
                <a:ea typeface="Inria Sans"/>
                <a:cs typeface="Inria Sans"/>
                <a:sym typeface="Inria Sans"/>
              </a:rPr>
              <a:t>r.   H</a:t>
            </a:r>
            <a:r>
              <a:rPr b="1" lang="en" sz="1500">
                <a:solidFill>
                  <a:srgbClr val="666666"/>
                </a:solidFill>
                <a:latin typeface="Inria Sans"/>
                <a:ea typeface="Inria Sans"/>
                <a:cs typeface="Inria Sans"/>
                <a:sym typeface="Inria Sans"/>
              </a:rPr>
              <a:t>e wants me to become one too</a:t>
            </a:r>
            <a:endParaRPr b="1" sz="1500">
              <a:solidFill>
                <a:srgbClr val="66666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rgbClr val="66666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666666"/>
                </a:solidFill>
                <a:latin typeface="Inria Sans"/>
                <a:ea typeface="Inria Sans"/>
                <a:cs typeface="Inria Sans"/>
                <a:sym typeface="Inria Sans"/>
              </a:rPr>
              <a:t>My dad is an enginee</a:t>
            </a:r>
            <a:r>
              <a:rPr b="1" lang="en" sz="1900">
                <a:solidFill>
                  <a:srgbClr val="666666"/>
                </a:solidFill>
                <a:highlight>
                  <a:srgbClr val="FFFF00"/>
                </a:highlight>
                <a:latin typeface="Inria Sans"/>
                <a:ea typeface="Inria Sans"/>
                <a:cs typeface="Inria Sans"/>
                <a:sym typeface="Inria Sans"/>
              </a:rPr>
              <a:t>r, and h</a:t>
            </a:r>
            <a:r>
              <a:rPr b="1" lang="en" sz="1500">
                <a:solidFill>
                  <a:srgbClr val="666666"/>
                </a:solidFill>
                <a:latin typeface="Inria Sans"/>
                <a:ea typeface="Inria Sans"/>
                <a:cs typeface="Inria Sans"/>
                <a:sym typeface="Inria Sans"/>
              </a:rPr>
              <a:t>e wants me to become one too.</a:t>
            </a:r>
            <a:endParaRPr b="1" sz="1500">
              <a:solidFill>
                <a:srgbClr val="66666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rgbClr val="66666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666666"/>
                </a:solidFill>
                <a:latin typeface="Inria Sans"/>
                <a:ea typeface="Inria Sans"/>
                <a:cs typeface="Inria Sans"/>
                <a:sym typeface="Inria Sans"/>
              </a:rPr>
              <a:t>My dad is an </a:t>
            </a:r>
            <a:r>
              <a:rPr b="1" lang="en" sz="1500">
                <a:solidFill>
                  <a:srgbClr val="666666"/>
                </a:solidFill>
                <a:latin typeface="Inria Sans"/>
                <a:ea typeface="Inria Sans"/>
                <a:cs typeface="Inria Sans"/>
                <a:sym typeface="Inria Sans"/>
              </a:rPr>
              <a:t>enginee</a:t>
            </a:r>
            <a:r>
              <a:rPr b="1" lang="en" sz="2000">
                <a:solidFill>
                  <a:srgbClr val="666666"/>
                </a:solidFill>
                <a:highlight>
                  <a:srgbClr val="FFFF00"/>
                </a:highlight>
                <a:latin typeface="Inria Sans"/>
                <a:ea typeface="Inria Sans"/>
                <a:cs typeface="Inria Sans"/>
                <a:sym typeface="Inria Sans"/>
              </a:rPr>
              <a:t>r</a:t>
            </a:r>
            <a:r>
              <a:rPr b="1" lang="en" sz="2000">
                <a:solidFill>
                  <a:srgbClr val="666666"/>
                </a:solidFill>
                <a:highlight>
                  <a:srgbClr val="FFFF00"/>
                </a:highlight>
                <a:latin typeface="Inria Sans"/>
                <a:ea typeface="Inria Sans"/>
                <a:cs typeface="Inria Sans"/>
                <a:sym typeface="Inria Sans"/>
              </a:rPr>
              <a:t>; h</a:t>
            </a:r>
            <a:r>
              <a:rPr b="1" lang="en" sz="1500">
                <a:solidFill>
                  <a:srgbClr val="666666"/>
                </a:solidFill>
                <a:latin typeface="Inria Sans"/>
                <a:ea typeface="Inria Sans"/>
                <a:cs typeface="Inria Sans"/>
                <a:sym typeface="Inria Sans"/>
              </a:rPr>
              <a:t>e wants me to become one too.</a:t>
            </a:r>
            <a:endParaRPr b="1" sz="1500">
              <a:solidFill>
                <a:srgbClr val="66666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rgbClr val="66666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666666"/>
                </a:solidFill>
                <a:latin typeface="Inria Sans"/>
                <a:ea typeface="Inria Sans"/>
                <a:cs typeface="Inria Sans"/>
                <a:sym typeface="Inria Sans"/>
              </a:rPr>
              <a:t>My dad is an an </a:t>
            </a:r>
            <a:r>
              <a:rPr b="1" lang="en" sz="1500">
                <a:solidFill>
                  <a:srgbClr val="666666"/>
                </a:solidFill>
                <a:latin typeface="Inria Sans"/>
                <a:ea typeface="Inria Sans"/>
                <a:cs typeface="Inria Sans"/>
                <a:sym typeface="Inria Sans"/>
              </a:rPr>
              <a:t>engine</a:t>
            </a:r>
            <a:r>
              <a:rPr b="1" lang="en" sz="1900">
                <a:solidFill>
                  <a:srgbClr val="666666"/>
                </a:solidFill>
                <a:highlight>
                  <a:srgbClr val="FFFF00"/>
                </a:highlight>
                <a:latin typeface="Inria Sans"/>
                <a:ea typeface="Inria Sans"/>
                <a:cs typeface="Inria Sans"/>
                <a:sym typeface="Inria Sans"/>
              </a:rPr>
              <a:t>er</a:t>
            </a:r>
            <a:r>
              <a:rPr b="1" lang="en" sz="1900">
                <a:solidFill>
                  <a:srgbClr val="666666"/>
                </a:solidFill>
                <a:highlight>
                  <a:srgbClr val="FFFF00"/>
                </a:highlight>
                <a:latin typeface="Inria Sans"/>
                <a:ea typeface="Inria Sans"/>
                <a:cs typeface="Inria Sans"/>
                <a:sym typeface="Inria Sans"/>
              </a:rPr>
              <a:t>; therefore, </a:t>
            </a:r>
            <a:r>
              <a:rPr b="1" lang="en" sz="1500">
                <a:solidFill>
                  <a:srgbClr val="666666"/>
                </a:solidFill>
                <a:latin typeface="Inria Sans"/>
                <a:ea typeface="Inria Sans"/>
                <a:cs typeface="Inria Sans"/>
                <a:sym typeface="Inria Sans"/>
              </a:rPr>
              <a:t>he wants me</a:t>
            </a:r>
            <a:br>
              <a:rPr b="1" lang="en" sz="1500">
                <a:solidFill>
                  <a:srgbClr val="666666"/>
                </a:solidFill>
                <a:latin typeface="Inria Sans"/>
                <a:ea typeface="Inria Sans"/>
                <a:cs typeface="Inria Sans"/>
                <a:sym typeface="Inria Sans"/>
              </a:rPr>
            </a:br>
            <a:r>
              <a:rPr b="1" lang="en" sz="1500">
                <a:solidFill>
                  <a:srgbClr val="666666"/>
                </a:solidFill>
                <a:latin typeface="Inria Sans"/>
                <a:ea typeface="Inria Sans"/>
                <a:cs typeface="Inria Sans"/>
                <a:sym typeface="Inria Sans"/>
              </a:rPr>
              <a:t>t</a:t>
            </a:r>
            <a:r>
              <a:rPr b="1" lang="en" sz="1500">
                <a:solidFill>
                  <a:srgbClr val="666666"/>
                </a:solidFill>
                <a:latin typeface="Inria Sans"/>
                <a:ea typeface="Inria Sans"/>
                <a:cs typeface="Inria Sans"/>
                <a:sym typeface="Inria Sans"/>
              </a:rPr>
              <a:t>o  become one too.  (Often we use a </a:t>
            </a:r>
            <a:r>
              <a:rPr b="1" lang="en" sz="1500">
                <a:solidFill>
                  <a:srgbClr val="666666"/>
                </a:solidFill>
                <a:latin typeface="Inria Sans"/>
                <a:ea typeface="Inria Sans"/>
                <a:cs typeface="Inria Sans"/>
                <a:sym typeface="Inria Sans"/>
              </a:rPr>
              <a:t>TRANSITION</a:t>
            </a:r>
            <a:r>
              <a:rPr b="1" lang="en" sz="1500">
                <a:solidFill>
                  <a:srgbClr val="666666"/>
                </a:solidFill>
                <a:latin typeface="Inria Sans"/>
                <a:ea typeface="Inria Sans"/>
                <a:cs typeface="Inria Sans"/>
                <a:sym typeface="Inria Sans"/>
              </a:rPr>
              <a:t> word w/ semicolons.  Note: transitions are NOT conjuctions)</a:t>
            </a:r>
            <a:endParaRPr b="1" sz="1500">
              <a:solidFill>
                <a:srgbClr val="66666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rgbClr val="666666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  <p:pic>
        <p:nvPicPr>
          <p:cNvPr id="80" name="Google Shape;80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6474" y="1123625"/>
            <a:ext cx="2390625" cy="3087500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5"/>
          <p:cNvSpPr/>
          <p:nvPr/>
        </p:nvSpPr>
        <p:spPr>
          <a:xfrm>
            <a:off x="2458175" y="2018175"/>
            <a:ext cx="946800" cy="354000"/>
          </a:xfrm>
          <a:prstGeom prst="uturnArrow">
            <a:avLst>
              <a:gd fmla="val 25000" name="adj1"/>
              <a:gd fmla="val 25000" name="adj2"/>
              <a:gd fmla="val 25000" name="adj3"/>
              <a:gd fmla="val 43750" name="adj4"/>
              <a:gd fmla="val 75000" name="adj5"/>
            </a:avLst>
          </a:prstGeom>
          <a:solidFill>
            <a:srgbClr val="666666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5"/>
          <p:cNvSpPr/>
          <p:nvPr/>
        </p:nvSpPr>
        <p:spPr>
          <a:xfrm>
            <a:off x="1559075" y="3032050"/>
            <a:ext cx="1626000" cy="507300"/>
          </a:xfrm>
          <a:prstGeom prst="curvedUpArrow">
            <a:avLst>
              <a:gd fmla="val 25000" name="adj1"/>
              <a:gd fmla="val 44700" name="adj2"/>
              <a:gd fmla="val 49976" name="adj3"/>
            </a:avLst>
          </a:prstGeom>
          <a:solidFill>
            <a:srgbClr val="666666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5"/>
          <p:cNvSpPr/>
          <p:nvPr/>
        </p:nvSpPr>
        <p:spPr>
          <a:xfrm>
            <a:off x="1157350" y="3778125"/>
            <a:ext cx="2190300" cy="841800"/>
          </a:xfrm>
          <a:prstGeom prst="curvedUpArrow">
            <a:avLst>
              <a:gd fmla="val 25000" name="adj1"/>
              <a:gd fmla="val 50000" name="adj2"/>
              <a:gd fmla="val 25000" name="adj3"/>
            </a:avLst>
          </a:prstGeom>
          <a:solidFill>
            <a:srgbClr val="666666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6"/>
          <p:cNvSpPr txBox="1"/>
          <p:nvPr>
            <p:ph idx="4294967295" type="body"/>
          </p:nvPr>
        </p:nvSpPr>
        <p:spPr>
          <a:xfrm>
            <a:off x="855300" y="373575"/>
            <a:ext cx="3305700" cy="4396200"/>
          </a:xfrm>
          <a:prstGeom prst="rect">
            <a:avLst/>
          </a:prstGeom>
          <a:ln cap="flat" cmpd="sng" w="28575">
            <a:solidFill>
              <a:srgbClr val="000000"/>
            </a:solidFill>
            <a:prstDash val="lgDashDot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434343"/>
                </a:solidFill>
                <a:latin typeface="Inria Sans"/>
                <a:ea typeface="Inria Sans"/>
                <a:cs typeface="Inria Sans"/>
                <a:sym typeface="Inria Sans"/>
              </a:rPr>
              <a:t>This PowerPoint that I found online does an </a:t>
            </a:r>
            <a:r>
              <a:rPr b="1" lang="en" sz="2600">
                <a:solidFill>
                  <a:srgbClr val="000000"/>
                </a:solidFill>
                <a:latin typeface="Inria Sans"/>
                <a:ea typeface="Inria Sans"/>
                <a:cs typeface="Inria Sans"/>
                <a:sym typeface="Inria Sans"/>
              </a:rPr>
              <a:t>excellent</a:t>
            </a:r>
            <a:r>
              <a:rPr b="1" lang="en">
                <a:solidFill>
                  <a:srgbClr val="434343"/>
                </a:solidFill>
                <a:latin typeface="Inria Sans"/>
                <a:ea typeface="Inria Sans"/>
                <a:cs typeface="Inria Sans"/>
                <a:sym typeface="Inria Sans"/>
              </a:rPr>
              <a:t> job of explaining  run ons and how to fix them. It is well worth your time.</a:t>
            </a:r>
            <a:endParaRPr b="1">
              <a:solidFill>
                <a:srgbClr val="434343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434343"/>
                </a:solidFill>
                <a:latin typeface="Inria Sans"/>
                <a:ea typeface="Inria Sans"/>
                <a:cs typeface="Inria Sans"/>
                <a:sym typeface="Inria Sans"/>
              </a:rPr>
              <a:t>I love it!</a:t>
            </a:r>
            <a:endParaRPr b="1">
              <a:solidFill>
                <a:srgbClr val="434343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434343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0" lvl="0" marL="0" rtl="0" algn="ctr">
              <a:spcBef>
                <a:spcPts val="600"/>
              </a:spcBef>
              <a:spcAft>
                <a:spcPts val="600"/>
              </a:spcAft>
              <a:buNone/>
            </a:pPr>
            <a:r>
              <a:t/>
            </a:r>
            <a:endParaRPr b="1">
              <a:solidFill>
                <a:srgbClr val="434343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  <p:sp>
        <p:nvSpPr>
          <p:cNvPr id="89" name="Google Shape;89;p16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0" name="Google Shape;90;p16"/>
          <p:cNvSpPr/>
          <p:nvPr/>
        </p:nvSpPr>
        <p:spPr>
          <a:xfrm>
            <a:off x="4242013" y="4122450"/>
            <a:ext cx="980700" cy="4974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0000"/>
          </a:solidFill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000000"/>
              </a:highlight>
            </a:endParaRPr>
          </a:p>
        </p:txBody>
      </p:sp>
      <p:pic>
        <p:nvPicPr>
          <p:cNvPr id="91" name="Google Shape;9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05225" y="152400"/>
            <a:ext cx="2468375" cy="374325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6"/>
          <p:cNvSpPr txBox="1"/>
          <p:nvPr/>
        </p:nvSpPr>
        <p:spPr>
          <a:xfrm>
            <a:off x="5298925" y="3988575"/>
            <a:ext cx="3305700" cy="813000"/>
          </a:xfrm>
          <a:prstGeom prst="rect">
            <a:avLst/>
          </a:prstGeom>
          <a:noFill/>
          <a:ln cap="flat" cmpd="sng" w="1143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900" u="sng">
                <a:solidFill>
                  <a:srgbClr val="85200C"/>
                </a:solidFill>
                <a:highlight>
                  <a:srgbClr val="FFFF00"/>
                </a:highlight>
                <a:latin typeface="Inria Sans"/>
                <a:ea typeface="Inria Sans"/>
                <a:cs typeface="Inria Sans"/>
                <a:sym typeface="Inria San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CLICK HERE!!!!</a:t>
            </a:r>
            <a:endParaRPr b="1" sz="3900">
              <a:solidFill>
                <a:srgbClr val="85200C"/>
              </a:solidFill>
              <a:highlight>
                <a:srgbClr val="FFFF00"/>
              </a:highlight>
              <a:latin typeface="Inria Sans"/>
              <a:ea typeface="Inria Sans"/>
              <a:cs typeface="Inria Sans"/>
              <a:sym typeface="Inria Sans"/>
            </a:endParaRPr>
          </a:p>
        </p:txBody>
      </p:sp>
      <p:pic>
        <p:nvPicPr>
          <p:cNvPr id="93" name="Google Shape;93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79924" y="3460775"/>
            <a:ext cx="1245100" cy="1159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7"/>
          <p:cNvSpPr txBox="1"/>
          <p:nvPr>
            <p:ph type="ctrTitle"/>
          </p:nvPr>
        </p:nvSpPr>
        <p:spPr>
          <a:xfrm>
            <a:off x="807475" y="1420800"/>
            <a:ext cx="7433400" cy="646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Check for Understanding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Rags to Riches GAME</a:t>
            </a:r>
            <a:endParaRPr/>
          </a:p>
        </p:txBody>
      </p:sp>
      <p:sp>
        <p:nvSpPr>
          <p:cNvPr id="99" name="Google Shape;99;p17"/>
          <p:cNvSpPr txBox="1"/>
          <p:nvPr>
            <p:ph idx="1" type="subTitle"/>
          </p:nvPr>
        </p:nvSpPr>
        <p:spPr>
          <a:xfrm>
            <a:off x="855300" y="2748052"/>
            <a:ext cx="7433400" cy="391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600"/>
              </a:spcAft>
              <a:buNone/>
            </a:pPr>
            <a:r>
              <a:rPr b="1" lang="en" u="sng">
                <a:solidFill>
                  <a:srgbClr val="0000FF"/>
                </a:solidFill>
                <a:highlight>
                  <a:srgbClr val="FFFF00"/>
                </a:highlight>
                <a:latin typeface="Inria Sans"/>
                <a:ea typeface="Inria Sans"/>
                <a:cs typeface="Inria Sans"/>
                <a:sym typeface="Inria San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CLICK HERE to Play!</a:t>
            </a:r>
            <a:endParaRPr b="1">
              <a:solidFill>
                <a:srgbClr val="0000FF"/>
              </a:solidFill>
              <a:highlight>
                <a:srgbClr val="FFFF00"/>
              </a:highlight>
              <a:latin typeface="Inria Sans"/>
              <a:ea typeface="Inria Sans"/>
              <a:cs typeface="Inria Sans"/>
              <a:sym typeface="Inria Sans"/>
            </a:endParaRPr>
          </a:p>
        </p:txBody>
      </p:sp>
      <p:pic>
        <p:nvPicPr>
          <p:cNvPr id="100" name="Google Shape;100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66825" y="3216725"/>
            <a:ext cx="2407500" cy="1791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8"/>
          <p:cNvSpPr txBox="1"/>
          <p:nvPr>
            <p:ph type="ctrTitle"/>
          </p:nvPr>
        </p:nvSpPr>
        <p:spPr>
          <a:xfrm>
            <a:off x="855300" y="1756525"/>
            <a:ext cx="3133200" cy="1630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Need more review?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rgbClr val="00FFFF"/>
                </a:solidFill>
                <a:highlight>
                  <a:srgbClr val="FFFF00"/>
                </a:highlight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CLICK  HERE!</a:t>
            </a:r>
            <a:endParaRPr>
              <a:solidFill>
                <a:srgbClr val="00FFFF"/>
              </a:solidFill>
              <a:highlight>
                <a:srgbClr val="FFFF00"/>
              </a:highlight>
            </a:endParaRPr>
          </a:p>
        </p:txBody>
      </p:sp>
      <p:pic>
        <p:nvPicPr>
          <p:cNvPr id="106" name="Google Shape;106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26800" y="333950"/>
            <a:ext cx="4399150" cy="4704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Adrian template">
  <a:themeElements>
    <a:clrScheme name="Custom 347">
      <a:dk1>
        <a:srgbClr val="424650"/>
      </a:dk1>
      <a:lt1>
        <a:srgbClr val="FFFFFF"/>
      </a:lt1>
      <a:dk2>
        <a:srgbClr val="878A96"/>
      </a:dk2>
      <a:lt2>
        <a:srgbClr val="F6F6F5"/>
      </a:lt2>
      <a:accent1>
        <a:srgbClr val="ABB4B8"/>
      </a:accent1>
      <a:accent2>
        <a:srgbClr val="D6DAE0"/>
      </a:accent2>
      <a:accent3>
        <a:srgbClr val="E7ECF0"/>
      </a:accent3>
      <a:accent4>
        <a:srgbClr val="A99282"/>
      </a:accent4>
      <a:accent5>
        <a:srgbClr val="D1B8B0"/>
      </a:accent5>
      <a:accent6>
        <a:srgbClr val="DBCEC4"/>
      </a:accent6>
      <a:hlink>
        <a:srgbClr val="7E87A5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